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modernComment_100_F3A396F.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398DD1-FFE9-1FD3-93F1-CB22920C6913}" name="Erica Ostendorf" initials="EO" userId="S::erica@emotion.nl::dc5fa1f8-e723-44fc-9caa-45b7a2b0a35d"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73"/>
    <p:restoredTop sz="94658"/>
  </p:normalViewPr>
  <p:slideViewPr>
    <p:cSldViewPr snapToGrid="0" showGuides="1">
      <p:cViewPr varScale="1">
        <p:scale>
          <a:sx n="77" d="100"/>
          <a:sy n="77" d="100"/>
        </p:scale>
        <p:origin x="255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omments/modernComment_100_F3A396F.xml><?xml version="1.0" encoding="utf-8"?>
<p188:cmLst xmlns:a="http://schemas.openxmlformats.org/drawingml/2006/main" xmlns:r="http://schemas.openxmlformats.org/officeDocument/2006/relationships" xmlns:p188="http://schemas.microsoft.com/office/powerpoint/2018/8/main">
  <p188:cm id="{EAD1AA82-8004-AC4F-9A32-C49C6D0DB963}" authorId="{A6398DD1-FFE9-1FD3-93F1-CB22920C6913}" created="2025-12-29T13:03:23.729">
    <ac:deMkLst xmlns:ac="http://schemas.microsoft.com/office/drawing/2013/main/command">
      <pc:docMk xmlns:pc="http://schemas.microsoft.com/office/powerpoint/2013/main/command"/>
      <pc:sldMk xmlns:pc="http://schemas.microsoft.com/office/powerpoint/2013/main/command" cId="255474031" sldId="256"/>
      <ac:spMk id="7" creationId="{62B8C4E8-8DFE-E7FB-24E6-D0552BD3A152}"/>
    </ac:deMkLst>
    <p188:txBody>
      <a:bodyPr/>
      <a:lstStyle/>
      <a:p>
        <a:r>
          <a:rPr lang="en-US"/>
          <a:t>Omschrijf hier in maximaal 3 regels je actie</a:t>
        </a:r>
      </a:p>
    </p188:txBody>
  </p188:cm>
  <p188:cm id="{95A1F930-9821-A24B-B756-E55BC585EB8D}" authorId="{A6398DD1-FFE9-1FD3-93F1-CB22920C6913}" created="2025-12-29T13:06:56.420">
    <ac:deMkLst xmlns:ac="http://schemas.microsoft.com/office/drawing/2013/main/command">
      <pc:docMk xmlns:pc="http://schemas.microsoft.com/office/powerpoint/2013/main/command"/>
      <pc:sldMk xmlns:pc="http://schemas.microsoft.com/office/powerpoint/2013/main/command" cId="255474031" sldId="256"/>
      <ac:spMk id="16" creationId="{F93DBFB7-37FF-AB8A-DAC1-7D1017CB8C39}"/>
    </ac:deMkLst>
    <p188:txBody>
      <a:bodyPr/>
      <a:lstStyle/>
      <a:p>
        <a:r>
          <a:rPr lang="en-US"/>
          <a:t>Maak jouw actie aan op https://supportanddonate.com/event/796/hoop-in-actie/. Genereer een QR-code en plaats de code hier. </a:t>
        </a:r>
      </a:p>
    </p188:txBody>
  </p188:cm>
  <p188:cm id="{C784033F-DA4E-5043-A3FF-BC94073E6C87}" authorId="{A6398DD1-FFE9-1FD3-93F1-CB22920C6913}" created="2025-12-29T13:07:28.842">
    <ac:deMkLst xmlns:ac="http://schemas.microsoft.com/office/drawing/2013/main/command">
      <pc:docMk xmlns:pc="http://schemas.microsoft.com/office/powerpoint/2013/main/command"/>
      <pc:sldMk xmlns:pc="http://schemas.microsoft.com/office/powerpoint/2013/main/command" cId="255474031" sldId="256"/>
      <ac:spMk id="15" creationId="{36312753-58D6-EDC7-D7C1-9DFD6A71799B}"/>
    </ac:deMkLst>
    <p188:txBody>
      <a:bodyPr/>
      <a:lstStyle/>
      <a:p>
        <a:r>
          <a:rPr lang="en-US"/>
          <a:t>Plaats hier een logo</a:t>
        </a:r>
      </a:p>
    </p188:txBody>
  </p188:cm>
  <p188:cm id="{FA4A242A-92D9-E94C-BD17-51A120A8332A}" authorId="{A6398DD1-FFE9-1FD3-93F1-CB22920C6913}" created="2025-12-29T13:08:29.812">
    <ac:deMkLst xmlns:ac="http://schemas.microsoft.com/office/drawing/2013/main/command">
      <pc:docMk xmlns:pc="http://schemas.microsoft.com/office/powerpoint/2013/main/command"/>
      <pc:sldMk xmlns:pc="http://schemas.microsoft.com/office/powerpoint/2013/main/command" cId="255474031" sldId="256"/>
      <ac:spMk id="2" creationId="{F55523C8-C7CA-9D65-919B-9889C212DC0B}"/>
    </ac:deMkLst>
    <p188:txBody>
      <a:bodyPr/>
      <a:lstStyle/>
      <a:p>
        <a:r>
          <a:rPr lang="en-US"/>
          <a:t>Vertel in de eerste regels wat je gaat doneren. De rest van de tekst laat je staan om de urgentie en het belang van doneren te benadrukken. </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8" name="Tijdelijke aanduiding voor afbeelding 7" descr="Logo invoegen">
            <a:extLst>
              <a:ext uri="{FF2B5EF4-FFF2-40B4-BE49-F238E27FC236}">
                <a16:creationId xmlns:a16="http://schemas.microsoft.com/office/drawing/2014/main" id="{533CE5D8-1685-00BD-ED65-762C43A2C028}"/>
              </a:ext>
            </a:extLst>
          </p:cNvPr>
          <p:cNvSpPr>
            <a:spLocks noGrp="1"/>
          </p:cNvSpPr>
          <p:nvPr>
            <p:ph type="pic" sz="quarter" idx="13"/>
          </p:nvPr>
        </p:nvSpPr>
        <p:spPr>
          <a:xfrm>
            <a:off x="2501900" y="9562186"/>
            <a:ext cx="2603500" cy="912813"/>
          </a:xfrm>
        </p:spPr>
        <p:txBody>
          <a:bodyPr/>
          <a:lstStyle/>
          <a:p>
            <a:endParaRPr lang="en-US"/>
          </a:p>
        </p:txBody>
      </p:sp>
      <p:sp>
        <p:nvSpPr>
          <p:cNvPr id="15" name="Tijdelijke aanduiding voor afbeelding 14">
            <a:extLst>
              <a:ext uri="{FF2B5EF4-FFF2-40B4-BE49-F238E27FC236}">
                <a16:creationId xmlns:a16="http://schemas.microsoft.com/office/drawing/2014/main" id="{9661E0A5-D3B2-33DE-0E2F-313EFD3E8F0D}"/>
              </a:ext>
            </a:extLst>
          </p:cNvPr>
          <p:cNvSpPr>
            <a:spLocks noGrp="1"/>
          </p:cNvSpPr>
          <p:nvPr>
            <p:ph type="pic" sz="quarter" idx="14"/>
          </p:nvPr>
        </p:nvSpPr>
        <p:spPr>
          <a:xfrm>
            <a:off x="6324600" y="9436100"/>
            <a:ext cx="1016000" cy="1016000"/>
          </a:xfrm>
        </p:spPr>
        <p:txBody>
          <a:bodyPr/>
          <a:lstStyle/>
          <a:p>
            <a:endParaRPr lang="en-US"/>
          </a:p>
        </p:txBody>
      </p:sp>
    </p:spTree>
    <p:extLst>
      <p:ext uri="{BB962C8B-B14F-4D97-AF65-F5344CB8AC3E}">
        <p14:creationId xmlns:p14="http://schemas.microsoft.com/office/powerpoint/2010/main" val="42820963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4C755B9-501E-D649-A73D-AA4D9AF1842C}" type="datetimeFigureOut">
              <a:rPr lang="en-US" smtClean="0"/>
              <a:t>2/4/26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3258321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4C755B9-501E-D649-A73D-AA4D9AF1842C}" type="datetimeFigureOut">
              <a:rPr lang="en-US" smtClean="0"/>
              <a:t>2/4/26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2902868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4C755B9-501E-D649-A73D-AA4D9AF1842C}" type="datetimeFigureOut">
              <a:rPr lang="en-US" smtClean="0"/>
              <a:t>2/4/26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253902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nl-NL"/>
              <a:t>Klik om stijl te bewerken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tint val="82000"/>
                  </a:schemeClr>
                </a:solidFill>
              </a:defRPr>
            </a:lvl1pPr>
            <a:lvl2pPr marL="377967" indent="0">
              <a:buNone/>
              <a:defRPr sz="1653">
                <a:solidFill>
                  <a:schemeClr val="tx1">
                    <a:tint val="82000"/>
                  </a:schemeClr>
                </a:solidFill>
              </a:defRPr>
            </a:lvl2pPr>
            <a:lvl3pPr marL="755934" indent="0">
              <a:buNone/>
              <a:defRPr sz="1488">
                <a:solidFill>
                  <a:schemeClr val="tx1">
                    <a:tint val="82000"/>
                  </a:schemeClr>
                </a:solidFill>
              </a:defRPr>
            </a:lvl3pPr>
            <a:lvl4pPr marL="1133902" indent="0">
              <a:buNone/>
              <a:defRPr sz="1323">
                <a:solidFill>
                  <a:schemeClr val="tx1">
                    <a:tint val="82000"/>
                  </a:schemeClr>
                </a:solidFill>
              </a:defRPr>
            </a:lvl4pPr>
            <a:lvl5pPr marL="1511869" indent="0">
              <a:buNone/>
              <a:defRPr sz="1323">
                <a:solidFill>
                  <a:schemeClr val="tx1">
                    <a:tint val="82000"/>
                  </a:schemeClr>
                </a:solidFill>
              </a:defRPr>
            </a:lvl5pPr>
            <a:lvl6pPr marL="1889836" indent="0">
              <a:buNone/>
              <a:defRPr sz="1323">
                <a:solidFill>
                  <a:schemeClr val="tx1">
                    <a:tint val="82000"/>
                  </a:schemeClr>
                </a:solidFill>
              </a:defRPr>
            </a:lvl6pPr>
            <a:lvl7pPr marL="2267803" indent="0">
              <a:buNone/>
              <a:defRPr sz="1323">
                <a:solidFill>
                  <a:schemeClr val="tx1">
                    <a:tint val="82000"/>
                  </a:schemeClr>
                </a:solidFill>
              </a:defRPr>
            </a:lvl7pPr>
            <a:lvl8pPr marL="2645771" indent="0">
              <a:buNone/>
              <a:defRPr sz="1323">
                <a:solidFill>
                  <a:schemeClr val="tx1">
                    <a:tint val="82000"/>
                  </a:schemeClr>
                </a:solidFill>
              </a:defRPr>
            </a:lvl8pPr>
            <a:lvl9pPr marL="3023738" indent="0">
              <a:buNone/>
              <a:defRPr sz="1323">
                <a:solidFill>
                  <a:schemeClr val="tx1">
                    <a:tint val="82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4C755B9-501E-D649-A73D-AA4D9AF1842C}" type="datetimeFigureOut">
              <a:rPr lang="en-US" smtClean="0"/>
              <a:t>2/4/26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1004018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4C755B9-501E-D649-A73D-AA4D9AF1842C}" type="datetimeFigureOut">
              <a:rPr lang="en-US" smtClean="0"/>
              <a:t>2/4/26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4158644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nl-NL"/>
              <a:t>Klik om stijl te bewerken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nl-NL"/>
              <a:t>Klikken om de tekststijl van het model te bewerken</a:t>
            </a:r>
          </a:p>
        </p:txBody>
      </p:sp>
      <p:sp>
        <p:nvSpPr>
          <p:cNvPr id="4" name="Content Placeholder 3"/>
          <p:cNvSpPr>
            <a:spLocks noGrp="1"/>
          </p:cNvSpPr>
          <p:nvPr>
            <p:ph sz="half" idx="2"/>
          </p:nvPr>
        </p:nvSpPr>
        <p:spPr>
          <a:xfrm>
            <a:off x="520713" y="3905482"/>
            <a:ext cx="3198096" cy="57443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nl-NL"/>
              <a:t>Klikken om de tekststijl van het model te bewerken</a:t>
            </a:r>
          </a:p>
        </p:txBody>
      </p:sp>
      <p:sp>
        <p:nvSpPr>
          <p:cNvPr id="6" name="Content Placeholder 5"/>
          <p:cNvSpPr>
            <a:spLocks noGrp="1"/>
          </p:cNvSpPr>
          <p:nvPr>
            <p:ph sz="quarter" idx="4"/>
          </p:nvPr>
        </p:nvSpPr>
        <p:spPr>
          <a:xfrm>
            <a:off x="3827086" y="3905482"/>
            <a:ext cx="3213847" cy="57443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4C755B9-501E-D649-A73D-AA4D9AF1842C}" type="datetimeFigureOut">
              <a:rPr lang="en-US" smtClean="0"/>
              <a:t>2/4/26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66003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4C755B9-501E-D649-A73D-AA4D9AF1842C}" type="datetimeFigureOut">
              <a:rPr lang="en-US" smtClean="0"/>
              <a:t>2/4/26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3590220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C755B9-501E-D649-A73D-AA4D9AF1842C}" type="datetimeFigureOut">
              <a:rPr lang="en-US" smtClean="0"/>
              <a:t>2/4/26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1765342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nl-NL"/>
              <a:t>Klik om stijl te bewerken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4C755B9-501E-D649-A73D-AA4D9AF1842C}" type="datetimeFigureOut">
              <a:rPr lang="en-US" smtClean="0"/>
              <a:t>2/4/26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4063923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nl-NL"/>
              <a:t>Klik om stijl te bewerken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4C755B9-501E-D649-A73D-AA4D9AF1842C}" type="datetimeFigureOut">
              <a:rPr lang="en-US" smtClean="0"/>
              <a:t>2/4/26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437606-4DB9-2C48-BBBA-E4EFB81791C0}" type="slidenum">
              <a:rPr lang="en-US" smtClean="0"/>
              <a:t>‹nr.›</a:t>
            </a:fld>
            <a:endParaRPr lang="en-US"/>
          </a:p>
        </p:txBody>
      </p:sp>
    </p:spTree>
    <p:extLst>
      <p:ext uri="{BB962C8B-B14F-4D97-AF65-F5344CB8AC3E}">
        <p14:creationId xmlns:p14="http://schemas.microsoft.com/office/powerpoint/2010/main" val="1509937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82000"/>
                  </a:schemeClr>
                </a:solidFill>
              </a:defRPr>
            </a:lvl1pPr>
          </a:lstStyle>
          <a:p>
            <a:fld id="{A4C755B9-501E-D649-A73D-AA4D9AF1842C}" type="datetimeFigureOut">
              <a:rPr lang="en-US" smtClean="0"/>
              <a:t>2/4/26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82000"/>
                  </a:schemeClr>
                </a:solidFill>
              </a:defRPr>
            </a:lvl1pPr>
          </a:lstStyle>
          <a:p>
            <a:fld id="{36437606-4DB9-2C48-BBBA-E4EFB81791C0}" type="slidenum">
              <a:rPr lang="en-US" smtClean="0"/>
              <a:t>‹nr.›</a:t>
            </a:fld>
            <a:endParaRPr lang="en-US"/>
          </a:p>
        </p:txBody>
      </p:sp>
    </p:spTree>
    <p:extLst>
      <p:ext uri="{BB962C8B-B14F-4D97-AF65-F5344CB8AC3E}">
        <p14:creationId xmlns:p14="http://schemas.microsoft.com/office/powerpoint/2010/main" val="3980870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microsoft.com/office/2018/10/relationships/comments" Target="../comments/modernComment_100_F3A396F.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CAED9629-CCF7-5958-80E2-8ECCF779E907}"/>
              </a:ext>
            </a:extLst>
          </p:cNvPr>
          <p:cNvPicPr>
            <a:picLocks noGrp="1" noRot="1" noChangeAspect="1" noMove="1" noResize="1" noEditPoints="1" noAdjustHandles="1" noChangeArrowheads="1" noChangeShapeType="1" noCrop="1"/>
          </p:cNvPicPr>
          <p:nvPr/>
        </p:nvPicPr>
        <p:blipFill>
          <a:blip r:embed="rId3"/>
          <a:srcRect/>
          <a:stretch/>
        </p:blipFill>
        <p:spPr>
          <a:xfrm>
            <a:off x="1586" y="5555"/>
            <a:ext cx="7560431" cy="10686256"/>
          </a:xfrm>
          <a:prstGeom prst="rect">
            <a:avLst/>
          </a:prstGeom>
        </p:spPr>
      </p:pic>
      <p:sp>
        <p:nvSpPr>
          <p:cNvPr id="7" name="Tekstvak 6">
            <a:extLst>
              <a:ext uri="{FF2B5EF4-FFF2-40B4-BE49-F238E27FC236}">
                <a16:creationId xmlns:a16="http://schemas.microsoft.com/office/drawing/2014/main" id="{62B8C4E8-8DFE-E7FB-24E6-D0552BD3A152}"/>
              </a:ext>
            </a:extLst>
          </p:cNvPr>
          <p:cNvSpPr txBox="1"/>
          <p:nvPr/>
        </p:nvSpPr>
        <p:spPr>
          <a:xfrm>
            <a:off x="532015" y="5602779"/>
            <a:ext cx="6583680" cy="1754326"/>
          </a:xfrm>
          <a:prstGeom prst="rect">
            <a:avLst/>
          </a:prstGeom>
          <a:noFill/>
        </p:spPr>
        <p:txBody>
          <a:bodyPr wrap="square" rtlCol="0">
            <a:spAutoFit/>
          </a:bodyPr>
          <a:lstStyle/>
          <a:p>
            <a:pPr algn="ctr"/>
            <a:r>
              <a:rPr lang="nl-NL" sz="3600" b="1" dirty="0">
                <a:solidFill>
                  <a:schemeClr val="bg1"/>
                </a:solidFill>
              </a:rPr>
              <a:t>Koop jonge kaas in actie </a:t>
            </a:r>
            <a:br>
              <a:rPr lang="nl-NL" sz="3600" b="1" dirty="0">
                <a:solidFill>
                  <a:schemeClr val="bg1"/>
                </a:solidFill>
              </a:rPr>
            </a:br>
            <a:r>
              <a:rPr lang="nl-NL" sz="3600" b="1" dirty="0">
                <a:solidFill>
                  <a:schemeClr val="bg1"/>
                </a:solidFill>
              </a:rPr>
              <a:t>tegen neuroblastoom kinderkanker!</a:t>
            </a:r>
            <a:endParaRPr lang="nl-NL" sz="3600" dirty="0">
              <a:solidFill>
                <a:schemeClr val="bg1"/>
              </a:solidFill>
            </a:endParaRPr>
          </a:p>
        </p:txBody>
      </p:sp>
      <p:sp>
        <p:nvSpPr>
          <p:cNvPr id="2" name="Tekstvak 1">
            <a:extLst>
              <a:ext uri="{FF2B5EF4-FFF2-40B4-BE49-F238E27FC236}">
                <a16:creationId xmlns:a16="http://schemas.microsoft.com/office/drawing/2014/main" id="{F55523C8-C7CA-9D65-919B-9889C212DC0B}"/>
              </a:ext>
            </a:extLst>
          </p:cNvPr>
          <p:cNvSpPr txBox="1"/>
          <p:nvPr/>
        </p:nvSpPr>
        <p:spPr>
          <a:xfrm>
            <a:off x="532015" y="7488941"/>
            <a:ext cx="6583680" cy="1477328"/>
          </a:xfrm>
          <a:prstGeom prst="rect">
            <a:avLst/>
          </a:prstGeom>
          <a:noFill/>
        </p:spPr>
        <p:txBody>
          <a:bodyPr wrap="square" rtlCol="0">
            <a:spAutoFit/>
          </a:bodyPr>
          <a:lstStyle/>
          <a:p>
            <a:pPr algn="ctr"/>
            <a:r>
              <a:rPr lang="nl-NL" dirty="0">
                <a:solidFill>
                  <a:schemeClr val="bg1"/>
                </a:solidFill>
              </a:rPr>
              <a:t>20% van de omzet van alle verkochte jonge kaas doneren wij aan Villa Joep tijdens Hoop in Actie. Zo zamelen we samen geld in voor onderzoek naar neuroblastoom kinderkanker, de meest oneerlijke ziekte ter wereld, waar 70% aan overlijdt. </a:t>
            </a:r>
            <a:br>
              <a:rPr lang="nl-NL" dirty="0">
                <a:solidFill>
                  <a:schemeClr val="bg1"/>
                </a:solidFill>
              </a:rPr>
            </a:br>
            <a:r>
              <a:rPr lang="nl-NL" b="1" dirty="0">
                <a:solidFill>
                  <a:schemeClr val="bg1"/>
                </a:solidFill>
              </a:rPr>
              <a:t>Help mee en wordt ook een actieheld!</a:t>
            </a:r>
            <a:endParaRPr lang="nl-NL" dirty="0">
              <a:solidFill>
                <a:schemeClr val="bg1"/>
              </a:solidFill>
            </a:endParaRPr>
          </a:p>
        </p:txBody>
      </p:sp>
      <p:sp>
        <p:nvSpPr>
          <p:cNvPr id="15" name="Tijdelijke aanduiding voor afbeelding 14">
            <a:extLst>
              <a:ext uri="{FF2B5EF4-FFF2-40B4-BE49-F238E27FC236}">
                <a16:creationId xmlns:a16="http://schemas.microsoft.com/office/drawing/2014/main" id="{36312753-58D6-EDC7-D7C1-9DFD6A71799B}"/>
              </a:ext>
            </a:extLst>
          </p:cNvPr>
          <p:cNvSpPr>
            <a:spLocks noGrp="1"/>
          </p:cNvSpPr>
          <p:nvPr>
            <p:ph type="pic" sz="quarter" idx="13"/>
          </p:nvPr>
        </p:nvSpPr>
        <p:spPr/>
        <p:txBody>
          <a:bodyPr/>
          <a:lstStyle/>
          <a:p>
            <a:endParaRPr lang="en-US"/>
          </a:p>
        </p:txBody>
      </p:sp>
      <p:sp>
        <p:nvSpPr>
          <p:cNvPr id="16" name="Tijdelijke aanduiding voor afbeelding 15">
            <a:extLst>
              <a:ext uri="{FF2B5EF4-FFF2-40B4-BE49-F238E27FC236}">
                <a16:creationId xmlns:a16="http://schemas.microsoft.com/office/drawing/2014/main" id="{F93DBFB7-37FF-AB8A-DAC1-7D1017CB8C39}"/>
              </a:ext>
            </a:extLst>
          </p:cNvPr>
          <p:cNvSpPr>
            <a:spLocks noGrp="1"/>
          </p:cNvSpPr>
          <p:nvPr>
            <p:ph type="pic" sz="quarter" idx="14"/>
          </p:nvPr>
        </p:nvSpPr>
        <p:spPr>
          <a:xfrm>
            <a:off x="6441743" y="9562186"/>
            <a:ext cx="777924" cy="796465"/>
          </a:xfrm>
        </p:spPr>
        <p:txBody>
          <a:bodyPr/>
          <a:lstStyle/>
          <a:p>
            <a:endParaRPr lang="en-US"/>
          </a:p>
        </p:txBody>
      </p:sp>
    </p:spTree>
    <p:extLst>
      <p:ext uri="{BB962C8B-B14F-4D97-AF65-F5344CB8AC3E}">
        <p14:creationId xmlns:p14="http://schemas.microsoft.com/office/powerpoint/2010/main" val="255474031"/>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Kantoorthema">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150</TotalTime>
  <Words>64</Words>
  <Application>Microsoft Macintosh PowerPoint</Application>
  <PresentationFormat>Aangepast</PresentationFormat>
  <Paragraphs>2</Paragraphs>
  <Slides>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Aptos</vt:lpstr>
      <vt:lpstr>Aptos Display</vt:lpstr>
      <vt:lpstr>Arial</vt:lpstr>
      <vt:lpstr>Kantoorthema</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Erica Ostendorf</dc:creator>
  <cp:lastModifiedBy>Erica Ostendorf</cp:lastModifiedBy>
  <cp:revision>4</cp:revision>
  <dcterms:created xsi:type="dcterms:W3CDTF">2025-12-29T10:49:50Z</dcterms:created>
  <dcterms:modified xsi:type="dcterms:W3CDTF">2026-02-04T11:28:30Z</dcterms:modified>
</cp:coreProperties>
</file>